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8" Type="http://schemas.openxmlformats.org/officeDocument/2006/relationships/viewProps" Target="viewProps.xml" /><Relationship Id="rId97" Type="http://schemas.openxmlformats.org/officeDocument/2006/relationships/presProps" Target="presProps.xml" /><Relationship Id="rId1" Type="http://schemas.openxmlformats.org/officeDocument/2006/relationships/slideMaster" Target="slideMasters/slideMaster1.xml" /><Relationship Id="rId100" Type="http://schemas.openxmlformats.org/officeDocument/2006/relationships/tableStyles" Target="tableStyles.xml" /><Relationship Id="rId99"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jp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jpg"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given together over 6 weeks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A PCP is critical to coordinate care between specialists.</a:t>
            </a:r>
          </a:p>
          <a:p>
            <a:pPr lvl="0" indent="0" marL="0">
              <a:buNone/>
            </a:pPr>
            <a:r>
              <a:rPr/>
              <a:t>We will update your PCP after each visit</a:t>
            </a:r>
          </a:p>
          <a:p>
            <a:pPr lvl="0" indent="0" marL="0">
              <a:buNone/>
            </a:pPr>
            <a:r>
              <a:rPr/>
              <a:t>Call our referral line at (844) 235-6998 if you need a PCP</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some activity every day)</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sp>
        <p:nvSpPr>
          <p:cNvPr id="3" name="Content Placeholder 2"/>
          <p:cNvSpPr>
            <a:spLocks noGrp="1"/>
          </p:cNvSpPr>
          <p:nvPr>
            <p:ph idx="1" sz="half"/>
          </p:nvPr>
        </p:nvSpPr>
        <p:spPr/>
        <p:txBody>
          <a:bodyPr/>
          <a:lstStyle/>
          <a:p>
            <a:pPr lvl="0" indent="0" marL="0">
              <a:buNone/>
            </a:pPr>
            <a:r>
              <a:rPr/>
              <a:t>All of esophagus removed </a:t>
            </a:r>
          </a:p>
        </p:txBody>
      </p:sp>
      <p:sp>
        <p:nvSpPr>
          <p:cNvPr id="4" name="Content Placeholder 3"/>
          <p:cNvSpPr>
            <a:spLocks noGrp="1"/>
          </p:cNvSpPr>
          <p:nvPr>
            <p:ph idx="2" sz="half"/>
          </p:nvPr>
        </p:nvSpPr>
        <p:spPr/>
        <p:txBody>
          <a:bodyPr/>
          <a:lstStyle/>
          <a:p>
            <a:pPr lvl="0" indent="0" marL="0">
              <a:buNone/>
            </a:pPr>
            <a:r>
              <a:rPr/>
              <a:t>Connection made in the neck </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 not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Pneumonia can occurs in about 10-15% of patients after esophagectomy.</a:t>
            </a:r>
          </a:p>
          <a:p>
            <a:pPr lvl="0" indent="0" marL="0">
              <a:buNone/>
            </a:pPr>
            <a:r>
              <a:rPr/>
              <a:t>Pneumonia 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 after surgery:</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Allows nutrition to bypass the esophagus and stomach</a:t>
            </a:r>
          </a:p>
          <a:p>
            <a:pPr lvl="0"/>
            <a:r>
              <a:rPr/>
              <a:t>Tube placed in small intestine</a:t>
            </a:r>
          </a:p>
          <a:p>
            <a:pPr lvl="0"/>
            <a:r>
              <a:rPr/>
              <a:t>Requires a pump to adminster feedings slowly</a:t>
            </a:r>
          </a:p>
          <a:p>
            <a:pPr lvl="0"/>
            <a:r>
              <a:rPr/>
              <a:t>Feeding usually done at night</a:t>
            </a:r>
          </a:p>
        </p:txBody>
      </p:sp>
      <p:sp>
        <p:nvSpPr>
          <p:cNvPr id="4" name="Content Placeholder 3"/>
          <p:cNvSpPr>
            <a:spLocks noGrp="1"/>
          </p:cNvSpPr>
          <p:nvPr>
            <p:ph idx="2" sz="half"/>
          </p:nvPr>
        </p:nvSpPr>
        <p:spPr/>
        <p:txBody>
          <a:bodyPr/>
          <a:lstStyle/>
          <a:p>
            <a:pPr lvl="0" indent="0" marL="0">
              <a:buNone/>
            </a:pPr>
            <a:r>
              <a:rPr/>
              <a:t>Jejunostomy = Small Intestine </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 to 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 pump</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2025-01-27T02:10:26Z</dcterms:created>
  <dcterms:modified xsi:type="dcterms:W3CDTF">2025-01-27T02:10:26Z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